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033" r:id="rId2"/>
    <p:sldId id="2151" r:id="rId3"/>
    <p:sldId id="2154" r:id="rId4"/>
    <p:sldId id="2153" r:id="rId5"/>
    <p:sldId id="2095" r:id="rId6"/>
    <p:sldId id="2096" r:id="rId7"/>
    <p:sldId id="2097" r:id="rId8"/>
    <p:sldId id="2125" r:id="rId9"/>
    <p:sldId id="2126" r:id="rId10"/>
    <p:sldId id="2130" r:id="rId11"/>
    <p:sldId id="2131" r:id="rId12"/>
    <p:sldId id="2132" r:id="rId13"/>
    <p:sldId id="2133" r:id="rId14"/>
    <p:sldId id="2134" r:id="rId15"/>
    <p:sldId id="2135" r:id="rId16"/>
    <p:sldId id="2148" r:id="rId17"/>
    <p:sldId id="2136" r:id="rId18"/>
    <p:sldId id="2137" r:id="rId19"/>
    <p:sldId id="2138" r:id="rId20"/>
    <p:sldId id="2139" r:id="rId21"/>
    <p:sldId id="2140" r:id="rId22"/>
    <p:sldId id="2141" r:id="rId23"/>
    <p:sldId id="2142" r:id="rId24"/>
    <p:sldId id="2143" r:id="rId25"/>
    <p:sldId id="2144" r:id="rId26"/>
    <p:sldId id="2145" r:id="rId27"/>
    <p:sldId id="2146" r:id="rId28"/>
    <p:sldId id="214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51"/>
            <p14:sldId id="2154"/>
            <p14:sldId id="2153"/>
            <p14:sldId id="2095"/>
            <p14:sldId id="2096"/>
            <p14:sldId id="2097"/>
            <p14:sldId id="2125"/>
            <p14:sldId id="2126"/>
            <p14:sldId id="2130"/>
            <p14:sldId id="2131"/>
            <p14:sldId id="2132"/>
            <p14:sldId id="2133"/>
            <p14:sldId id="2134"/>
            <p14:sldId id="2135"/>
            <p14:sldId id="2148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116" d="100"/>
          <a:sy n="116" d="100"/>
        </p:scale>
        <p:origin x="-576" y="-102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5232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5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9" r:id="rId6"/>
    <p:sldLayoutId id="2147483690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기본</a:t>
            </a:r>
            <a:endParaRPr lang="x-none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4762500" cy="2682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4" y="1484784"/>
            <a:ext cx="6048672" cy="25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9564" y="4869160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(*): HTML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페이지 내부의 모든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사용해 모든 태그의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red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키워드를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58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4762500" cy="3020786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412776"/>
            <a:ext cx="5760640" cy="27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9131" y="4869160"/>
            <a:ext cx="5453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빨간색 태그 적용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파란색 태그를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11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1376196"/>
            <a:ext cx="5235155" cy="2387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196"/>
            <a:ext cx="5235154" cy="53555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866742" y="210181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0" y="4268164"/>
            <a:ext cx="5031412" cy="15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582" y="577671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코드 실행 시 레이아웃 구성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8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</a:t>
            </a:r>
            <a:r>
              <a:rPr lang="ko-KR" altLang="en-US" sz="2200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628800"/>
            <a:ext cx="5027044" cy="308833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628800"/>
            <a:ext cx="6264696" cy="22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2594" y="486916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클래스를 가지고 있는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속성을 사용한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95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1699260"/>
            <a:ext cx="5631180" cy="1729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3283436"/>
            <a:ext cx="5631180" cy="2324100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99260"/>
            <a:ext cx="4325149" cy="36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69351"/>
              </p:ext>
            </p:extLst>
          </p:nvPr>
        </p:nvGraphicFramePr>
        <p:xfrm>
          <a:off x="4151784" y="4849356"/>
          <a:ext cx="7632848" cy="14038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2945"/>
                <a:gridCol w="4349903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특정한 속성이 있는 태그를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특정한 속성 안의 값이 특정 값과 같은 문서 객체를 선택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24570" y="213285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0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2" y="1700808"/>
            <a:ext cx="3965443" cy="4074646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700808"/>
            <a:ext cx="6426423" cy="34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0991" y="5154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07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1038"/>
              </p:ext>
            </p:extLst>
          </p:nvPr>
        </p:nvGraphicFramePr>
        <p:xfrm>
          <a:off x="1775520" y="2460372"/>
          <a:ext cx="8640960" cy="236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시작하는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 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끝나는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*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80712" y="513702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문자열 속성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54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772816"/>
            <a:ext cx="4464496" cy="4328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3206" y="3675623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자손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자손을 선택할 때 사용하는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스타일 이 적용되지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0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동위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5" y="1700808"/>
            <a:ext cx="4579983" cy="3007750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49" y="1700808"/>
            <a:ext cx="3849297" cy="300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455" y="4941168"/>
            <a:ext cx="6603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바로 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태그에서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동위 상태에 위치함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바로 뒤에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하나를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뒤에 위치하는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2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03 CSS3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선택자란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3.2 </a:t>
            </a:r>
            <a:r>
              <a:rPr lang="ko-KR" altLang="en-US" dirty="0" err="1"/>
              <a:t>선택자</a:t>
            </a:r>
            <a:r>
              <a:rPr lang="ko-KR" altLang="en-US" dirty="0"/>
              <a:t> 종류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3.3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3.4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3.5 </a:t>
            </a:r>
            <a:r>
              <a:rPr lang="ko-KR" altLang="en-US" dirty="0"/>
              <a:t>아이디 </a:t>
            </a:r>
            <a:r>
              <a:rPr lang="ko-KR" altLang="en-US" dirty="0" err="1"/>
              <a:t>선택자와</a:t>
            </a:r>
            <a:r>
              <a:rPr lang="ko-KR" altLang="en-US" dirty="0"/>
              <a:t> 클래스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아이디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클래스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3.6 </a:t>
            </a:r>
            <a:r>
              <a:rPr lang="ko-KR" altLang="en-US" dirty="0"/>
              <a:t>속성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</a:t>
            </a:r>
            <a:r>
              <a:rPr lang="ko-KR" altLang="en-US" dirty="0"/>
              <a:t>속성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문자열 </a:t>
            </a:r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3.7 </a:t>
            </a:r>
            <a:r>
              <a:rPr lang="ko-KR" altLang="en-US" dirty="0"/>
              <a:t>후손 </a:t>
            </a:r>
            <a:r>
              <a:rPr lang="ko-KR" altLang="en-US" dirty="0" err="1"/>
              <a:t>선택자와</a:t>
            </a:r>
            <a:r>
              <a:rPr lang="ko-KR" altLang="en-US" dirty="0"/>
              <a:t> 자손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후손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자손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7253918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3.9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74892"/>
            <a:ext cx="4594860" cy="3634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9" y="1874892"/>
            <a:ext cx="3169920" cy="2202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2659" y="4678884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:active: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마우스로 클릭한 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:hover: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마우스를 올린 태그를 선택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03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3.10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2" y="1196752"/>
            <a:ext cx="4734367" cy="3813614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196752"/>
            <a:ext cx="4392488" cy="2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525535"/>
            <a:ext cx="4392488" cy="148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8488" y="203604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초기 실행 모습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8488" y="3644900"/>
            <a:ext cx="1418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태그를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checked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상태로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변경해서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 영역이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서서히 사라진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67623"/>
              </p:ext>
            </p:extLst>
          </p:nvPr>
        </p:nvGraphicFramePr>
        <p:xfrm>
          <a:off x="1775520" y="5157192"/>
          <a:ext cx="8640960" cy="1349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346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상태의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초점이 맞추어진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가능한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불가능한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6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4" y="1628800"/>
            <a:ext cx="3620801" cy="4182214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68" y="1628800"/>
            <a:ext cx="5616624" cy="16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45891"/>
              </p:ext>
            </p:extLst>
          </p:nvPr>
        </p:nvGraphicFramePr>
        <p:xfrm>
          <a:off x="4840760" y="3933056"/>
          <a:ext cx="6696744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/>
                <a:gridCol w="4320480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번째에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:nth-last-child(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번째에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6996" y="313319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짝수와 홀수를 구분해서 제작한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82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412775"/>
            <a:ext cx="3960440" cy="3084176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412776"/>
            <a:ext cx="3163054" cy="30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2184" y="3500991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번째로 등장하는 특정 형태의 태그가 선택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19409"/>
              </p:ext>
            </p:extLst>
          </p:nvPr>
        </p:nvGraphicFramePr>
        <p:xfrm>
          <a:off x="1775520" y="4693092"/>
          <a:ext cx="8640960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6147"/>
                <a:gridCol w="5574813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마지막으로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78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7437"/>
            <a:ext cx="4824536" cy="2684899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47438"/>
            <a:ext cx="5832648" cy="32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74033" y="486335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번째 글자가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배 큰 글자로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첫 번째 줄은 빨간색으로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7396"/>
              </p:ext>
            </p:extLst>
          </p:nvPr>
        </p:nvGraphicFramePr>
        <p:xfrm>
          <a:off x="695399" y="4437112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/>
                <a:gridCol w="2838618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::first-letter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글자를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90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전후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44204"/>
              </p:ext>
            </p:extLst>
          </p:nvPr>
        </p:nvGraphicFramePr>
        <p:xfrm>
          <a:off x="1055440" y="4638157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/>
                <a:gridCol w="2838618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3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0534" y="4869160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드래그한 글자를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선택함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7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5256584" cy="2667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90261"/>
            <a:ext cx="5256584" cy="682858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84784"/>
            <a:ext cx="5695181" cy="34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2510" y="5085184"/>
            <a:ext cx="63385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 번 이상 다녀온 링크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홈페이지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선택할 수 있는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:link: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:visited: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방문했던 링크를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첫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적용하지 않았으므로 스타일이 적용되지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적용되어 있으므로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뒤에 출력함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6296" y="5085184"/>
            <a:ext cx="7199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12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03 CSS3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3.8 </a:t>
            </a:r>
            <a:r>
              <a:rPr lang="ko-KR" altLang="en-US" dirty="0"/>
              <a:t>동위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3.9 </a:t>
            </a:r>
            <a:r>
              <a:rPr lang="ko-KR" altLang="en-US" dirty="0"/>
              <a:t>반응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3.10 </a:t>
            </a:r>
            <a:r>
              <a:rPr lang="ko-KR" altLang="en-US" dirty="0"/>
              <a:t>상태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3.11 </a:t>
            </a:r>
            <a:r>
              <a:rPr lang="ko-KR" altLang="en-US" dirty="0"/>
              <a:t>구조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 </a:t>
            </a:r>
            <a:r>
              <a:rPr lang="ko-KR" altLang="en-US" dirty="0"/>
              <a:t>구조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형태 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3.12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전후 </a:t>
            </a:r>
            <a:r>
              <a:rPr lang="ko-KR" altLang="en-US" dirty="0"/>
              <a:t>문자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반응 </a:t>
            </a:r>
            <a:r>
              <a:rPr lang="ko-KR" altLang="en-US" dirty="0"/>
              <a:t>문자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3.13 </a:t>
            </a:r>
            <a:r>
              <a:rPr lang="ko-KR" altLang="en-US" dirty="0"/>
              <a:t>링크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3.14 </a:t>
            </a:r>
            <a:r>
              <a:rPr lang="ko-KR" altLang="en-US" dirty="0"/>
              <a:t>부정 </a:t>
            </a:r>
            <a:r>
              <a:rPr lang="ko-KR" altLang="en-US" dirty="0" err="1"/>
              <a:t>선택자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8982036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3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 err="1" smtClean="0">
                <a:solidFill>
                  <a:schemeClr val="accent2"/>
                </a:solidFill>
                <a:cs typeface="+mj-cs"/>
              </a:rPr>
              <a:t>선택자</a:t>
            </a:r>
            <a:r>
              <a:rPr lang="ko-KR" altLang="en-US" sz="3600" b="1" dirty="0" smtClean="0">
                <a:solidFill>
                  <a:schemeClr val="accent2"/>
                </a:solidFill>
                <a:cs typeface="+mj-cs"/>
              </a:rPr>
              <a:t> 기본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문서 내부의 특정 요소를 선택할 때 사용하는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선택자에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관하여</a:t>
            </a:r>
          </a:p>
        </p:txBody>
      </p:sp>
    </p:spTree>
    <p:extLst>
      <p:ext uri="{BB962C8B-B14F-4D97-AF65-F5344CB8AC3E}">
        <p14:creationId xmlns:p14="http://schemas.microsoft.com/office/powerpoint/2010/main" val="13276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2911" y="576878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사용해 요소를 선택한 예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32621"/>
            <a:ext cx="8352928" cy="419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	CSS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1622" y="1967443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블록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49" y="1611387"/>
            <a:ext cx="4836829" cy="10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49" y="3356992"/>
            <a:ext cx="3037251" cy="2857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2043" y="463166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스타일시트 사용 방법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5418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#header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.item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후손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&gt;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[type = text]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 ~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[data-role|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[data-role^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[data-role$ = 9]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속성*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[data-role*= row]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4750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동위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+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~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구조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li:first-child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li:last-child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li:nth-last-child(2n+1)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h1:first-of-type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h1:last-of-type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h1:nth-last-of-type(2n+1)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반응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active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div:active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hover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div:hover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75686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input:checked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input:focus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input:enabled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input:disabled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링크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:link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a:link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:visited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a:visited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문자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::first-letter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p::first-letter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::first-line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p::first-line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p::after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p::before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::selection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p::selection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부정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:not(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li:not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(.item)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7454" y="6063117"/>
            <a:ext cx="725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모두 암기를 할 필요는 없으며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의 공식 문서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(http://www.w3.org/TR/CSS/)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를 참고할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23754</TotalTime>
  <Words>1241</Words>
  <Application>Microsoft Office PowerPoint</Application>
  <PresentationFormat>사용자 지정</PresentationFormat>
  <Paragraphs>302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03 CSS3 선택자 기본</vt:lpstr>
      <vt:lpstr>Contents</vt:lpstr>
      <vt:lpstr>Contents</vt:lpstr>
      <vt:lpstr>PowerPoint 프레젠테이션</vt:lpstr>
      <vt:lpstr>미리 보기 / 이 장에서 공부할 내용</vt:lpstr>
      <vt:lpstr>3.1 CSS 선택자란?</vt:lpstr>
      <vt:lpstr>3.2 선택자 종류 개요</vt:lpstr>
      <vt:lpstr>3.2 선택자 종류 개요</vt:lpstr>
      <vt:lpstr>3.2 선택자 종류 개요</vt:lpstr>
      <vt:lpstr>3.3 전체 선택자</vt:lpstr>
      <vt:lpstr>3.4  태그 선택자</vt:lpstr>
      <vt:lpstr>3.5  아이디 선택자와 클래스 선택자 / 아이디 선택자</vt:lpstr>
      <vt:lpstr>3.5  아이디 선택자와 클래스 선택자 / 클래스 선택자</vt:lpstr>
      <vt:lpstr>3.6 속성 선택자 / 기본 속성 선택자</vt:lpstr>
      <vt:lpstr>3.6 속성 선택자 / 문자열 속성 선택자</vt:lpstr>
      <vt:lpstr>3.6 속성 선택자 / 문자열 속성 선택자</vt:lpstr>
      <vt:lpstr>3.7 후손 선택자와 자손 선택자 / 후손 선택자</vt:lpstr>
      <vt:lpstr>3.7 후손 선택자와 자손 선택자 / 자손 선택자</vt:lpstr>
      <vt:lpstr>3.8 동위 선택자 / 자손 선택자</vt:lpstr>
      <vt:lpstr>3.9 반응 선택자</vt:lpstr>
      <vt:lpstr>3.10 상태 선택자</vt:lpstr>
      <vt:lpstr>3.11 구조 선택자 / 일반 구조 선택자</vt:lpstr>
      <vt:lpstr>3.11 구조 선택자 / 형태 구조 선택자</vt:lpstr>
      <vt:lpstr>3.12 문자 선택자 / 시작 문자 선택자</vt:lpstr>
      <vt:lpstr>3.12 문자 선택자 / 전후 문자 선택자</vt:lpstr>
      <vt:lpstr>3.12 문자 선택자 / 반응 문자 선택자</vt:lpstr>
      <vt:lpstr>3.13  링크 선택자 / 반응 문자 선택자</vt:lpstr>
      <vt:lpstr>3.14  부정 선택자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1506</cp:revision>
  <dcterms:created xsi:type="dcterms:W3CDTF">2012-11-28T05:21:39Z</dcterms:created>
  <dcterms:modified xsi:type="dcterms:W3CDTF">2020-07-15T00:40:32Z</dcterms:modified>
</cp:coreProperties>
</file>